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D0CECA"/>
    <a:srgbClr val="4F9BE2"/>
    <a:srgbClr val="DFF4FD"/>
    <a:srgbClr val="08709A"/>
    <a:srgbClr val="44C2F5"/>
    <a:srgbClr val="3E7043"/>
    <a:srgbClr val="38663C"/>
    <a:srgbClr val="345D37"/>
    <a:srgbClr val="315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42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2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2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0</Words>
  <Application>Microsoft Office PowerPoint</Application>
  <PresentationFormat>ワイド画面</PresentationFormat>
  <Paragraphs>0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和歌山県教育委員会</cp:lastModifiedBy>
  <cp:revision>8</cp:revision>
  <dcterms:created xsi:type="dcterms:W3CDTF">2024-09-02T14:50:54Z</dcterms:created>
  <dcterms:modified xsi:type="dcterms:W3CDTF">2024-09-04T10:00:13Z</dcterms:modified>
</cp:coreProperties>
</file>